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36"/>
  </p:notesMasterIdLst>
  <p:sldIdLst>
    <p:sldId id="256" r:id="rId4"/>
    <p:sldId id="259" r:id="rId5"/>
    <p:sldId id="260" r:id="rId6"/>
    <p:sldId id="266" r:id="rId7"/>
    <p:sldId id="284" r:id="rId8"/>
    <p:sldId id="26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61" r:id="rId17"/>
    <p:sldId id="285" r:id="rId18"/>
    <p:sldId id="268" r:id="rId19"/>
    <p:sldId id="269" r:id="rId20"/>
    <p:sldId id="270" r:id="rId21"/>
    <p:sldId id="271" r:id="rId22"/>
    <p:sldId id="26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63" r:id="rId32"/>
    <p:sldId id="282" r:id="rId33"/>
    <p:sldId id="283" r:id="rId34"/>
    <p:sldId id="264" r:id="rId35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7" autoAdjust="0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3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50677-7CB5-461E-9119-5AC30229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5E942-179D-4B5E-9263-8E6A8E57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Create Component</a:t>
            </a:r>
          </a:p>
        </p:txBody>
      </p:sp>
    </p:spTree>
    <p:extLst>
      <p:ext uri="{BB962C8B-B14F-4D97-AF65-F5344CB8AC3E}">
        <p14:creationId xmlns:p14="http://schemas.microsoft.com/office/powerpoint/2010/main" val="485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Answer</a:t>
            </a:r>
          </a:p>
          <a:p>
            <a:pPr lvl="1"/>
            <a:r>
              <a:rPr lang="en-US" dirty="0"/>
              <a:t>Save</a:t>
            </a:r>
          </a:p>
          <a:p>
            <a:pPr lvl="1"/>
            <a:r>
              <a:rPr lang="en-US" dirty="0"/>
              <a:t>Back to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Edit Component</a:t>
            </a:r>
          </a:p>
        </p:txBody>
      </p:sp>
    </p:spTree>
    <p:extLst>
      <p:ext uri="{BB962C8B-B14F-4D97-AF65-F5344CB8AC3E}">
        <p14:creationId xmlns:p14="http://schemas.microsoft.com/office/powerpoint/2010/main" val="26660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Course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Back to Course List</a:t>
            </a:r>
          </a:p>
          <a:p>
            <a:r>
              <a:rPr lang="en-US" dirty="0"/>
              <a:t>Cascading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Delete Component</a:t>
            </a:r>
          </a:p>
        </p:txBody>
      </p:sp>
    </p:spTree>
    <p:extLst>
      <p:ext uri="{BB962C8B-B14F-4D97-AF65-F5344CB8AC3E}">
        <p14:creationId xmlns:p14="http://schemas.microsoft.com/office/powerpoint/2010/main" val="213904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70A0D3-4758-41F8-A00C-D82D704EA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by Course</a:t>
            </a:r>
          </a:p>
          <a:p>
            <a:pPr lvl="1"/>
            <a:r>
              <a:rPr lang="en-US" dirty="0"/>
              <a:t>Student ID</a:t>
            </a:r>
          </a:p>
          <a:p>
            <a:pPr lvl="1"/>
            <a:r>
              <a:rPr lang="en-US" dirty="0"/>
              <a:t>Time Score</a:t>
            </a:r>
          </a:p>
          <a:p>
            <a:pPr lvl="1"/>
            <a:r>
              <a:rPr lang="en-US"/>
              <a:t>Point Score</a:t>
            </a:r>
            <a:endParaRPr lang="en-US" dirty="0"/>
          </a:p>
          <a:p>
            <a:r>
              <a:rPr lang="en-US" dirty="0"/>
              <a:t>Create, Update, and Delete 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22B63-3655-4517-A49B-E25EC597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Scores</a:t>
            </a:r>
          </a:p>
        </p:txBody>
      </p:sp>
    </p:spTree>
    <p:extLst>
      <p:ext uri="{BB962C8B-B14F-4D97-AF65-F5344CB8AC3E}">
        <p14:creationId xmlns:p14="http://schemas.microsoft.com/office/powerpoint/2010/main" val="3694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URL Routing</a:t>
            </a:r>
          </a:p>
          <a:p>
            <a:pPr lvl="1"/>
            <a:r>
              <a:rPr lang="en-US" dirty="0"/>
              <a:t>Model Binding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/>
              <a:t>Razor View Engine</a:t>
            </a:r>
          </a:p>
          <a:p>
            <a:pPr lvl="1"/>
            <a:r>
              <a:rPr lang="en-US" dirty="0"/>
              <a:t>Entity Framework Core</a:t>
            </a:r>
          </a:p>
          <a:p>
            <a:pPr lvl="1"/>
            <a:r>
              <a:rPr lang="en-US" dirty="0"/>
              <a:t>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Unity XR Interaction Toolkit</a:t>
            </a:r>
          </a:p>
          <a:p>
            <a:pPr lvl="1"/>
            <a:r>
              <a:rPr lang="en-US" dirty="0" err="1"/>
              <a:t>OpenXR</a:t>
            </a:r>
            <a:endParaRPr lang="en-US" dirty="0"/>
          </a:p>
          <a:p>
            <a:pPr lvl="1"/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/>
              <a:t>Assets</a:t>
            </a:r>
          </a:p>
          <a:p>
            <a:pPr lvl="1"/>
            <a:r>
              <a:rPr lang="en-US" dirty="0"/>
              <a:t>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Course Creator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896-30AC-45CF-A44B-08FA4FD2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BDD4-389A-4844-BA54-F8536812A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8918561" cy="5852311"/>
          </a:xfrm>
        </p:spPr>
        <p:txBody>
          <a:bodyPr/>
          <a:lstStyle/>
          <a:p>
            <a:r>
              <a:rPr lang="en-US" dirty="0"/>
              <a:t>Microsoft SQL Server</a:t>
            </a:r>
          </a:p>
          <a:p>
            <a:r>
              <a:rPr lang="en-US" dirty="0"/>
              <a:t>Transparent Data Encryption (TDE)</a:t>
            </a:r>
          </a:p>
          <a:p>
            <a:r>
              <a:rPr lang="en-US" dirty="0"/>
              <a:t>ER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27A8C-3C88-4687-8752-E0C84DFAC4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545D9-ADCE-4DDC-B61E-9374F73C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RESTful Web API</a:t>
            </a:r>
          </a:p>
          <a:p>
            <a:r>
              <a:rPr lang="en-US" dirty="0"/>
              <a:t>Basic Authentication</a:t>
            </a:r>
          </a:p>
          <a:p>
            <a:r>
              <a:rPr lang="en-US" dirty="0"/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0E615-12EC-4A18-AA3D-D942ECEC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Programs</a:t>
            </a:r>
          </a:p>
        </p:txBody>
      </p:sp>
    </p:spTree>
    <p:extLst>
      <p:ext uri="{BB962C8B-B14F-4D97-AF65-F5344CB8AC3E}">
        <p14:creationId xmlns:p14="http://schemas.microsoft.com/office/powerpoint/2010/main" val="178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</a:t>
            </a:r>
            <a:r>
              <a:rPr lang="en-US"/>
              <a:t>context to </a:t>
            </a:r>
            <a:r>
              <a:rPr lang="en-US" dirty="0"/>
              <a:t>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  <a:p>
            <a:r>
              <a:rPr lang="en-US" dirty="0"/>
              <a:t>Courses Viewer</a:t>
            </a:r>
          </a:p>
          <a:p>
            <a:r>
              <a:rPr lang="en-US" dirty="0"/>
              <a:t>Cascade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2495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Location Viewers</a:t>
            </a:r>
          </a:p>
          <a:p>
            <a:r>
              <a:rPr lang="en-US" dirty="0"/>
              <a:t>Upload 360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8197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Question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245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r>
              <a:rPr lang="en-US" dirty="0"/>
              <a:t>Answers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6343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  <a:p>
            <a:r>
              <a:rPr lang="en-US" dirty="0"/>
              <a:t>Scores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357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  <a:p>
            <a:r>
              <a:rPr lang="en-US" dirty="0"/>
              <a:t>Swagger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98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31856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a Course</a:t>
            </a:r>
          </a:p>
          <a:p>
            <a:r>
              <a:rPr lang="en-US" dirty="0"/>
              <a:t>Score Keeping</a:t>
            </a:r>
          </a:p>
          <a:p>
            <a:r>
              <a:rPr lang="en-US" dirty="0"/>
              <a:t>Submitting Score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20526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Development Methodology</a:t>
            </a:r>
          </a:p>
          <a:p>
            <a:r>
              <a:rPr lang="en-US" dirty="0"/>
              <a:t>Functional Requirements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Security Concerns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Full-Time Work of Developer</a:t>
            </a:r>
          </a:p>
          <a:p>
            <a:r>
              <a:rPr lang="en-US" dirty="0"/>
              <a:t>Decreased Project Sponsor Involvement </a:t>
            </a:r>
          </a:p>
          <a:p>
            <a:r>
              <a:rPr lang="en-US" dirty="0"/>
              <a:t>VR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017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Hosting</a:t>
            </a:r>
          </a:p>
          <a:p>
            <a:r>
              <a:rPr lang="en-US" dirty="0"/>
              <a:t>VR Orienteering Modularization</a:t>
            </a:r>
          </a:p>
          <a:p>
            <a:r>
              <a:rPr lang="en-US" dirty="0"/>
              <a:t>Ease-of-use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547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What does the Course Creator do?</a:t>
            </a:r>
          </a:p>
          <a:p>
            <a:r>
              <a:rPr lang="en-US" dirty="0"/>
              <a:t>How do users interact with the Course Creator?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17350739" cy="5852311"/>
          </a:xfrm>
        </p:spPr>
        <p:txBody>
          <a:bodyPr/>
          <a:lstStyle/>
          <a:p>
            <a:r>
              <a:rPr lang="en-US" dirty="0"/>
              <a:t>What is the Virtual Reality Orienteering Program?</a:t>
            </a:r>
          </a:p>
          <a:p>
            <a:r>
              <a:rPr lang="en-US" dirty="0"/>
              <a:t>What does the Virtual Reality Orienteering Program do?</a:t>
            </a:r>
          </a:p>
          <a:p>
            <a:r>
              <a:rPr lang="en-US" dirty="0"/>
              <a:t>How do users interact with the </a:t>
            </a:r>
            <a:br>
              <a:rPr lang="en-US" dirty="0"/>
            </a:br>
            <a:r>
              <a:rPr lang="en-US" dirty="0"/>
              <a:t>Virtual Reality Orienteering Program?</a:t>
            </a:r>
          </a:p>
        </p:txBody>
      </p:sp>
    </p:spTree>
    <p:extLst>
      <p:ext uri="{BB962C8B-B14F-4D97-AF65-F5344CB8AC3E}">
        <p14:creationId xmlns:p14="http://schemas.microsoft.com/office/powerpoint/2010/main" val="35653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Registration </a:t>
            </a:r>
          </a:p>
          <a:p>
            <a:r>
              <a:rPr lang="en-US" dirty="0"/>
              <a:t>User Login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C1C05E-2A64-4ECA-9651-66E89521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Profile</a:t>
            </a:r>
          </a:p>
          <a:p>
            <a:r>
              <a:rPr lang="en-US" dirty="0"/>
              <a:t>Verify Users 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15FD-A1E6-4BFF-A409-4FF21130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Modify Users</a:t>
            </a:r>
          </a:p>
        </p:txBody>
      </p:sp>
    </p:spTree>
    <p:extLst>
      <p:ext uri="{BB962C8B-B14F-4D97-AF65-F5344CB8AC3E}">
        <p14:creationId xmlns:p14="http://schemas.microsoft.com/office/powerpoint/2010/main" val="1499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All Courses</a:t>
            </a:r>
          </a:p>
          <a:p>
            <a:r>
              <a:rPr lang="en-US" dirty="0"/>
              <a:t>Create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Start</a:t>
            </a:r>
          </a:p>
        </p:txBody>
      </p:sp>
    </p:spTree>
    <p:extLst>
      <p:ext uri="{BB962C8B-B14F-4D97-AF65-F5344CB8AC3E}">
        <p14:creationId xmlns:p14="http://schemas.microsoft.com/office/powerpoint/2010/main" val="23230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Location Details</a:t>
            </a:r>
          </a:p>
          <a:p>
            <a:r>
              <a:rPr lang="en-US" dirty="0"/>
              <a:t>Question Details</a:t>
            </a:r>
          </a:p>
          <a:p>
            <a:r>
              <a:rPr lang="en-US" dirty="0"/>
              <a:t>Answers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Detail View</a:t>
            </a:r>
          </a:p>
        </p:txBody>
      </p:sp>
    </p:spTree>
    <p:extLst>
      <p:ext uri="{BB962C8B-B14F-4D97-AF65-F5344CB8AC3E}">
        <p14:creationId xmlns:p14="http://schemas.microsoft.com/office/powerpoint/2010/main" val="412769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7609</TotalTime>
  <Words>352</Words>
  <Application>Microsoft Office PowerPoint</Application>
  <PresentationFormat>Custom</PresentationFormat>
  <Paragraphs>119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Overview</vt:lpstr>
      <vt:lpstr>VR Orienteering Overview</vt:lpstr>
      <vt:lpstr>Course Creator – Access</vt:lpstr>
      <vt:lpstr>Course Creator - Modify Users</vt:lpstr>
      <vt:lpstr>Course Creator - Start</vt:lpstr>
      <vt:lpstr>Course Creator – Detail View</vt:lpstr>
      <vt:lpstr>Course Creator – Create Component</vt:lpstr>
      <vt:lpstr>Course Creator – Edit Component</vt:lpstr>
      <vt:lpstr>Course Creator – Delete Component</vt:lpstr>
      <vt:lpstr>Course Creator - Scores</vt:lpstr>
      <vt:lpstr>Technologies – Course Creator</vt:lpstr>
      <vt:lpstr>Technologies – VR Orienteering</vt:lpstr>
      <vt:lpstr>Class Diagram - Course Creator </vt:lpstr>
      <vt:lpstr>Class Diagram – VR Orienteering</vt:lpstr>
      <vt:lpstr>Database</vt:lpstr>
      <vt:lpstr>Communication between Programs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VR Orienteering</vt:lpstr>
      <vt:lpstr>Implementation – VR Orienteering</vt:lpstr>
      <vt:lpstr>Testing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199</cp:revision>
  <dcterms:created xsi:type="dcterms:W3CDTF">2018-11-12T15:38:00Z</dcterms:created>
  <dcterms:modified xsi:type="dcterms:W3CDTF">2022-08-20T16:31:49Z</dcterms:modified>
</cp:coreProperties>
</file>